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  <p:sldId id="259" r:id="rId4"/>
    <p:sldId id="265" r:id="rId5"/>
    <p:sldId id="263" r:id="rId6"/>
    <p:sldId id="262" r:id="rId7"/>
    <p:sldId id="264" r:id="rId8"/>
    <p:sldId id="266" r:id="rId9"/>
    <p:sldId id="267" r:id="rId10"/>
    <p:sldId id="268" r:id="rId11"/>
    <p:sldId id="269" r:id="rId12"/>
    <p:sldId id="274" r:id="rId13"/>
    <p:sldId id="270" r:id="rId14"/>
    <p:sldId id="271" r:id="rId15"/>
    <p:sldId id="273" r:id="rId16"/>
    <p:sldId id="275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549"/>
    <p:restoredTop sz="94586"/>
  </p:normalViewPr>
  <p:slideViewPr>
    <p:cSldViewPr snapToGrid="0" snapToObjects="1">
      <p:cViewPr varScale="1">
        <p:scale>
          <a:sx n="109" d="100"/>
          <a:sy n="109" d="100"/>
        </p:scale>
        <p:origin x="192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F4071E-1345-F942-8D5D-8C2CADBD2AA2}" type="datetimeFigureOut">
              <a:rPr lang="en-US" smtClean="0"/>
              <a:t>4/20/17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3DF18-4833-894C-9B61-A613A0E781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5264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F4071E-1345-F942-8D5D-8C2CADBD2AA2}" type="datetimeFigureOut">
              <a:rPr lang="en-US" smtClean="0"/>
              <a:t>4/20/17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3DF18-4833-894C-9B61-A613A0E781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77156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F4071E-1345-F942-8D5D-8C2CADBD2AA2}" type="datetimeFigureOut">
              <a:rPr lang="en-US" smtClean="0"/>
              <a:t>4/20/17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3DF18-4833-894C-9B61-A613A0E781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148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88537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F4071E-1345-F942-8D5D-8C2CADBD2AA2}" type="datetimeFigureOut">
              <a:rPr lang="en-US" smtClean="0"/>
              <a:t>4/20/17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3DF18-4833-894C-9B61-A613A0E781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5266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F4071E-1345-F942-8D5D-8C2CADBD2AA2}" type="datetimeFigureOut">
              <a:rPr lang="en-US" smtClean="0"/>
              <a:t>4/20/17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3DF18-4833-894C-9B61-A613A0E781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2523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F4071E-1345-F942-8D5D-8C2CADBD2AA2}" type="datetimeFigureOut">
              <a:rPr lang="en-US" smtClean="0"/>
              <a:t>4/20/17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3DF18-4833-894C-9B61-A613A0E781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1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F4071E-1345-F942-8D5D-8C2CADBD2AA2}" type="datetimeFigureOut">
              <a:rPr lang="en-US" smtClean="0"/>
              <a:t>4/20/17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3DF18-4833-894C-9B61-A613A0E781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4145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F4071E-1345-F942-8D5D-8C2CADBD2AA2}" type="datetimeFigureOut">
              <a:rPr lang="en-US" smtClean="0"/>
              <a:t>4/20/17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3DF18-4833-894C-9B61-A613A0E781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4625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F4071E-1345-F942-8D5D-8C2CADBD2AA2}" type="datetimeFigureOut">
              <a:rPr lang="en-US" smtClean="0"/>
              <a:t>4/20/17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3DF18-4833-894C-9B61-A613A0E781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1579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F4071E-1345-F942-8D5D-8C2CADBD2AA2}" type="datetimeFigureOut">
              <a:rPr lang="en-US" smtClean="0"/>
              <a:t>4/20/17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3DF18-4833-894C-9B61-A613A0E781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6888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F4071E-1345-F942-8D5D-8C2CADBD2AA2}" type="datetimeFigureOut">
              <a:rPr lang="en-US" smtClean="0"/>
              <a:t>4/20/17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3DF18-4833-894C-9B61-A613A0E781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1200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F4071E-1345-F942-8D5D-8C2CADBD2AA2}" type="datetimeFigureOut">
              <a:rPr lang="en-US" smtClean="0"/>
              <a:t>4/20/17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53DF18-4833-894C-9B61-A613A0E781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2800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tags" Target="../tags/tag1.xml"/><Relationship Id="rId2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任意多边形 11"/>
          <p:cNvSpPr/>
          <p:nvPr/>
        </p:nvSpPr>
        <p:spPr>
          <a:xfrm>
            <a:off x="4696432" y="1097600"/>
            <a:ext cx="7495569" cy="5760400"/>
          </a:xfrm>
          <a:custGeom>
            <a:avLst/>
            <a:gdLst>
              <a:gd name="connsiteX0" fmla="*/ 4052585 w 7495569"/>
              <a:gd name="connsiteY0" fmla="*/ 0 h 5760400"/>
              <a:gd name="connsiteX1" fmla="*/ 7413052 w 7495569"/>
              <a:gd name="connsiteY1" fmla="*/ 1786746 h 5760400"/>
              <a:gd name="connsiteX2" fmla="*/ 7495569 w 7495569"/>
              <a:gd name="connsiteY2" fmla="*/ 1922573 h 5760400"/>
              <a:gd name="connsiteX3" fmla="*/ 7495569 w 7495569"/>
              <a:gd name="connsiteY3" fmla="*/ 5760400 h 5760400"/>
              <a:gd name="connsiteX4" fmla="*/ 381273 w 7495569"/>
              <a:gd name="connsiteY4" fmla="*/ 5760400 h 5760400"/>
              <a:gd name="connsiteX5" fmla="*/ 318473 w 7495569"/>
              <a:gd name="connsiteY5" fmla="*/ 5630034 h 5760400"/>
              <a:gd name="connsiteX6" fmla="*/ 0 w 7495569"/>
              <a:gd name="connsiteY6" fmla="*/ 4052585 h 5760400"/>
              <a:gd name="connsiteX7" fmla="*/ 4052585 w 7495569"/>
              <a:gd name="connsiteY7" fmla="*/ 0 h 576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95569" h="5760400">
                <a:moveTo>
                  <a:pt x="4052585" y="0"/>
                </a:moveTo>
                <a:cubicBezTo>
                  <a:pt x="5451448" y="0"/>
                  <a:pt x="6684773" y="708752"/>
                  <a:pt x="7413052" y="1786746"/>
                </a:cubicBezTo>
                <a:lnTo>
                  <a:pt x="7495569" y="1922573"/>
                </a:lnTo>
                <a:lnTo>
                  <a:pt x="7495569" y="5760400"/>
                </a:lnTo>
                <a:lnTo>
                  <a:pt x="381273" y="5760400"/>
                </a:lnTo>
                <a:lnTo>
                  <a:pt x="318473" y="5630034"/>
                </a:lnTo>
                <a:cubicBezTo>
                  <a:pt x="113401" y="5145190"/>
                  <a:pt x="0" y="4612131"/>
                  <a:pt x="0" y="4052585"/>
                </a:cubicBezTo>
                <a:cubicBezTo>
                  <a:pt x="0" y="1814404"/>
                  <a:pt x="1814404" y="0"/>
                  <a:pt x="4052585" y="0"/>
                </a:cubicBezTo>
                <a:close/>
              </a:path>
            </a:pathLst>
          </a:cu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 8"/>
          <p:cNvSpPr/>
          <p:nvPr/>
        </p:nvSpPr>
        <p:spPr>
          <a:xfrm>
            <a:off x="1" y="0"/>
            <a:ext cx="11829889" cy="6022170"/>
          </a:xfrm>
          <a:custGeom>
            <a:avLst/>
            <a:gdLst>
              <a:gd name="connsiteX0" fmla="*/ 0 w 11829889"/>
              <a:gd name="connsiteY0" fmla="*/ 0 h 6022170"/>
              <a:gd name="connsiteX1" fmla="*/ 11829889 w 11829889"/>
              <a:gd name="connsiteY1" fmla="*/ 0 h 6022170"/>
              <a:gd name="connsiteX2" fmla="*/ 11638999 w 11829889"/>
              <a:gd name="connsiteY2" fmla="*/ 372708 h 6022170"/>
              <a:gd name="connsiteX3" fmla="*/ 2146897 w 11829889"/>
              <a:gd name="connsiteY3" fmla="*/ 6022170 h 6022170"/>
              <a:gd name="connsiteX4" fmla="*/ 502925 w 11829889"/>
              <a:gd name="connsiteY4" fmla="*/ 5897788 h 6022170"/>
              <a:gd name="connsiteX5" fmla="*/ 0 w 11829889"/>
              <a:gd name="connsiteY5" fmla="*/ 5807975 h 6022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829889" h="6022170">
                <a:moveTo>
                  <a:pt x="0" y="0"/>
                </a:moveTo>
                <a:lnTo>
                  <a:pt x="11829889" y="0"/>
                </a:lnTo>
                <a:lnTo>
                  <a:pt x="11638999" y="372708"/>
                </a:lnTo>
                <a:cubicBezTo>
                  <a:pt x="9810981" y="3737782"/>
                  <a:pt x="6245713" y="6022170"/>
                  <a:pt x="2146897" y="6022170"/>
                </a:cubicBezTo>
                <a:cubicBezTo>
                  <a:pt x="1587968" y="6022170"/>
                  <a:pt x="1038959" y="5979692"/>
                  <a:pt x="502925" y="5897788"/>
                </a:cubicBezTo>
                <a:lnTo>
                  <a:pt x="0" y="5807975"/>
                </a:lnTo>
                <a:close/>
              </a:path>
            </a:pathLst>
          </a:cu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743739" y="3273601"/>
            <a:ext cx="32089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>
                <a:solidFill>
                  <a:schemeClr val="bg1"/>
                </a:solidFill>
                <a:latin typeface="Gotham Rounded Medium" panose="02000000000000000000" pitchFamily="50" charset="0"/>
              </a:rPr>
              <a:t>Web</a:t>
            </a:r>
            <a:r>
              <a:rPr lang="zh-CN" altLang="en-US" sz="2800" b="1" dirty="0" smtClean="0">
                <a:solidFill>
                  <a:schemeClr val="bg1"/>
                </a:solidFill>
                <a:latin typeface="Gotham Rounded Medium" panose="02000000000000000000" pitchFamily="50" charset="0"/>
              </a:rPr>
              <a:t> </a:t>
            </a:r>
            <a:r>
              <a:rPr lang="en-US" altLang="zh-CN" sz="2800" b="1" dirty="0" smtClean="0">
                <a:solidFill>
                  <a:schemeClr val="bg1"/>
                </a:solidFill>
                <a:latin typeface="Gotham Rounded Medium" panose="02000000000000000000" pitchFamily="50" charset="0"/>
              </a:rPr>
              <a:t>Design</a:t>
            </a:r>
            <a:r>
              <a:rPr lang="zh-CN" altLang="en-US" sz="2800" b="1" dirty="0" smtClean="0">
                <a:solidFill>
                  <a:schemeClr val="bg1"/>
                </a:solidFill>
                <a:latin typeface="Gotham Rounded Medium" panose="02000000000000000000" pitchFamily="50" charset="0"/>
              </a:rPr>
              <a:t> </a:t>
            </a:r>
            <a:r>
              <a:rPr lang="en-US" altLang="zh-CN" sz="2800" b="1" dirty="0" smtClean="0">
                <a:solidFill>
                  <a:schemeClr val="bg1"/>
                </a:solidFill>
                <a:latin typeface="Gotham Rounded Medium" panose="02000000000000000000" pitchFamily="50" charset="0"/>
              </a:rPr>
              <a:t>Project</a:t>
            </a:r>
            <a:endParaRPr lang="zh-CN" altLang="en-US" sz="2800" b="1" dirty="0">
              <a:solidFill>
                <a:schemeClr val="bg1"/>
              </a:solidFill>
              <a:latin typeface="Gotham Rounded Medium" panose="02000000000000000000" pitchFamily="50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71550" y="4348475"/>
            <a:ext cx="2267352" cy="120032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48A2A0"/>
                </a:solidFill>
              </a:rPr>
              <a:t>Report: 	</a:t>
            </a:r>
            <a:r>
              <a:rPr lang="en-US" altLang="zh-CN" dirty="0" err="1" smtClean="0">
                <a:solidFill>
                  <a:srgbClr val="48A2A0"/>
                </a:solidFill>
              </a:rPr>
              <a:t>Fangning</a:t>
            </a:r>
            <a:r>
              <a:rPr lang="zh-CN" altLang="en-US" dirty="0" smtClean="0">
                <a:solidFill>
                  <a:srgbClr val="48A2A0"/>
                </a:solidFill>
              </a:rPr>
              <a:t> </a:t>
            </a:r>
            <a:r>
              <a:rPr lang="en-US" altLang="zh-CN" dirty="0" smtClean="0">
                <a:solidFill>
                  <a:srgbClr val="48A2A0"/>
                </a:solidFill>
              </a:rPr>
              <a:t>He</a:t>
            </a:r>
          </a:p>
          <a:p>
            <a:r>
              <a:rPr lang="en-US" altLang="zh-CN" dirty="0">
                <a:solidFill>
                  <a:srgbClr val="48A2A0"/>
                </a:solidFill>
              </a:rPr>
              <a:t>	</a:t>
            </a:r>
            <a:r>
              <a:rPr lang="en-US" altLang="zh-CN" dirty="0" err="1" smtClean="0">
                <a:solidFill>
                  <a:srgbClr val="48A2A0"/>
                </a:solidFill>
              </a:rPr>
              <a:t>Fei</a:t>
            </a:r>
            <a:r>
              <a:rPr lang="zh-CN" altLang="en-US" dirty="0" smtClean="0">
                <a:solidFill>
                  <a:srgbClr val="48A2A0"/>
                </a:solidFill>
              </a:rPr>
              <a:t> </a:t>
            </a:r>
            <a:r>
              <a:rPr lang="en-US" altLang="zh-CN" dirty="0" smtClean="0">
                <a:solidFill>
                  <a:srgbClr val="48A2A0"/>
                </a:solidFill>
              </a:rPr>
              <a:t>Li</a:t>
            </a:r>
          </a:p>
          <a:p>
            <a:r>
              <a:rPr lang="en-US" altLang="zh-CN" dirty="0">
                <a:solidFill>
                  <a:srgbClr val="48A2A0"/>
                </a:solidFill>
              </a:rPr>
              <a:t>	</a:t>
            </a:r>
            <a:r>
              <a:rPr lang="en-US" altLang="zh-CN" dirty="0" smtClean="0">
                <a:solidFill>
                  <a:srgbClr val="48A2A0"/>
                </a:solidFill>
              </a:rPr>
              <a:t>Yunlu</a:t>
            </a:r>
            <a:r>
              <a:rPr lang="zh-CN" altLang="en-US" dirty="0" smtClean="0">
                <a:solidFill>
                  <a:srgbClr val="48A2A0"/>
                </a:solidFill>
              </a:rPr>
              <a:t> </a:t>
            </a:r>
            <a:r>
              <a:rPr lang="en-US" altLang="zh-CN" dirty="0" smtClean="0">
                <a:solidFill>
                  <a:srgbClr val="48A2A0"/>
                </a:solidFill>
              </a:rPr>
              <a:t>Zhou</a:t>
            </a:r>
          </a:p>
          <a:p>
            <a:r>
              <a:rPr lang="en-US" altLang="zh-CN" dirty="0">
                <a:solidFill>
                  <a:srgbClr val="48A2A0"/>
                </a:solidFill>
              </a:rPr>
              <a:t>	</a:t>
            </a:r>
            <a:r>
              <a:rPr lang="en-US" altLang="zh-CN" dirty="0" err="1" smtClean="0">
                <a:solidFill>
                  <a:srgbClr val="48A2A0"/>
                </a:solidFill>
              </a:rPr>
              <a:t>Zhiyi</a:t>
            </a:r>
            <a:r>
              <a:rPr lang="zh-CN" altLang="en-US" dirty="0" smtClean="0">
                <a:solidFill>
                  <a:srgbClr val="48A2A0"/>
                </a:solidFill>
              </a:rPr>
              <a:t> </a:t>
            </a:r>
            <a:r>
              <a:rPr lang="en-US" altLang="zh-CN" dirty="0" smtClean="0">
                <a:solidFill>
                  <a:srgbClr val="48A2A0"/>
                </a:solidFill>
              </a:rPr>
              <a:t>Wang</a:t>
            </a:r>
            <a:endParaRPr lang="zh-CN" altLang="en-US" dirty="0">
              <a:solidFill>
                <a:srgbClr val="48A2A0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737021" y="2330659"/>
            <a:ext cx="5136278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5400" b="1" dirty="0" smtClean="0">
                <a:solidFill>
                  <a:schemeClr val="bg1"/>
                </a:solidFill>
                <a:latin typeface="Gotham Rounded Medium" panose="02000000000000000000" pitchFamily="50" charset="0"/>
              </a:rPr>
              <a:t>Find</a:t>
            </a:r>
            <a:r>
              <a:rPr lang="zh-CN" altLang="en-US" sz="5400" b="1" dirty="0" smtClean="0">
                <a:solidFill>
                  <a:schemeClr val="bg1"/>
                </a:solidFill>
                <a:latin typeface="Gotham Rounded Medium" panose="02000000000000000000" pitchFamily="50" charset="0"/>
              </a:rPr>
              <a:t> </a:t>
            </a:r>
            <a:r>
              <a:rPr lang="en-US" altLang="zh-CN" sz="5400" b="1" dirty="0" smtClean="0">
                <a:solidFill>
                  <a:schemeClr val="bg1"/>
                </a:solidFill>
                <a:latin typeface="Gotham Rounded Medium" panose="02000000000000000000" pitchFamily="50" charset="0"/>
              </a:rPr>
              <a:t>Your</a:t>
            </a:r>
            <a:r>
              <a:rPr lang="zh-CN" altLang="en-US" sz="5400" b="1" dirty="0" smtClean="0">
                <a:solidFill>
                  <a:schemeClr val="bg1"/>
                </a:solidFill>
                <a:latin typeface="Gotham Rounded Medium" panose="02000000000000000000" pitchFamily="50" charset="0"/>
              </a:rPr>
              <a:t> </a:t>
            </a:r>
            <a:r>
              <a:rPr lang="en-US" altLang="zh-CN" sz="5400" b="1" dirty="0" smtClean="0">
                <a:solidFill>
                  <a:schemeClr val="bg1"/>
                </a:solidFill>
                <a:latin typeface="Gotham Rounded Medium" panose="02000000000000000000" pitchFamily="50" charset="0"/>
              </a:rPr>
              <a:t>Circle</a:t>
            </a:r>
            <a:endParaRPr lang="zh-CN" altLang="en-US" sz="5400" dirty="0"/>
          </a:p>
        </p:txBody>
      </p:sp>
      <p:sp>
        <p:nvSpPr>
          <p:cNvPr id="13" name="文本框 12"/>
          <p:cNvSpPr txBox="1"/>
          <p:nvPr/>
        </p:nvSpPr>
        <p:spPr>
          <a:xfrm>
            <a:off x="763284" y="3746967"/>
            <a:ext cx="60342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>
                <a:solidFill>
                  <a:schemeClr val="bg1"/>
                </a:solidFill>
              </a:rPr>
              <a:t>A</a:t>
            </a:r>
            <a:r>
              <a:rPr lang="zh-CN" altLang="en-US" sz="1200" dirty="0" smtClean="0">
                <a:solidFill>
                  <a:schemeClr val="bg1"/>
                </a:solidFill>
              </a:rPr>
              <a:t> </a:t>
            </a:r>
            <a:r>
              <a:rPr lang="zh-CN" altLang="en-US" sz="1200" dirty="0">
                <a:solidFill>
                  <a:schemeClr val="bg1"/>
                </a:solidFill>
              </a:rPr>
              <a:t> </a:t>
            </a:r>
            <a:r>
              <a:rPr lang="en-US" altLang="zh-CN" sz="1200" dirty="0" smtClean="0">
                <a:solidFill>
                  <a:schemeClr val="bg1"/>
                </a:solidFill>
              </a:rPr>
              <a:t>user-friendly</a:t>
            </a:r>
            <a:r>
              <a:rPr lang="zh-CN" altLang="en-US" sz="1200" dirty="0" smtClean="0">
                <a:solidFill>
                  <a:schemeClr val="bg1"/>
                </a:solidFill>
              </a:rPr>
              <a:t>  </a:t>
            </a:r>
            <a:r>
              <a:rPr lang="en-US" altLang="zh-CN" sz="1200" dirty="0" smtClean="0">
                <a:solidFill>
                  <a:schemeClr val="bg1"/>
                </a:solidFill>
              </a:rPr>
              <a:t>and</a:t>
            </a:r>
            <a:r>
              <a:rPr lang="zh-CN" altLang="en-US" sz="1200" dirty="0" smtClean="0">
                <a:solidFill>
                  <a:schemeClr val="bg1"/>
                </a:solidFill>
              </a:rPr>
              <a:t> </a:t>
            </a:r>
            <a:r>
              <a:rPr lang="en-US" altLang="zh-CN" sz="1200" dirty="0" smtClean="0">
                <a:solidFill>
                  <a:schemeClr val="bg1"/>
                </a:solidFill>
              </a:rPr>
              <a:t>interactive</a:t>
            </a:r>
            <a:r>
              <a:rPr lang="zh-CN" altLang="en-US" sz="1200" dirty="0" smtClean="0">
                <a:solidFill>
                  <a:schemeClr val="bg1"/>
                </a:solidFill>
              </a:rPr>
              <a:t> </a:t>
            </a:r>
            <a:r>
              <a:rPr lang="en-US" altLang="zh-CN" sz="1200" dirty="0" smtClean="0">
                <a:solidFill>
                  <a:schemeClr val="bg1"/>
                </a:solidFill>
              </a:rPr>
              <a:t>social</a:t>
            </a:r>
            <a:r>
              <a:rPr lang="zh-CN" altLang="en-US" sz="1200" dirty="0" smtClean="0">
                <a:solidFill>
                  <a:schemeClr val="bg1"/>
                </a:solidFill>
              </a:rPr>
              <a:t> </a:t>
            </a:r>
            <a:r>
              <a:rPr lang="en-US" altLang="zh-CN" sz="1200" dirty="0" smtClean="0">
                <a:solidFill>
                  <a:schemeClr val="bg1"/>
                </a:solidFill>
              </a:rPr>
              <a:t>networking</a:t>
            </a:r>
            <a:r>
              <a:rPr lang="zh-CN" altLang="en-US" sz="1200" dirty="0" smtClean="0">
                <a:solidFill>
                  <a:schemeClr val="bg1"/>
                </a:solidFill>
              </a:rPr>
              <a:t> </a:t>
            </a:r>
            <a:r>
              <a:rPr lang="en-US" altLang="zh-CN" sz="1200" dirty="0" smtClean="0">
                <a:solidFill>
                  <a:schemeClr val="bg1"/>
                </a:solidFill>
              </a:rPr>
              <a:t>website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797830" y="4348475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4279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椭圆 16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1344023" y="448348"/>
            <a:ext cx="335354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Web Site Preview – User</a:t>
            </a:r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page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15108" y="2074985"/>
            <a:ext cx="293076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r>
              <a:rPr lang="en-US" altLang="zh-CN" dirty="0" smtClean="0"/>
              <a:t>Delete</a:t>
            </a:r>
            <a:r>
              <a:rPr lang="zh-CN" altLang="en-US" dirty="0" smtClean="0"/>
              <a:t> </a:t>
            </a:r>
            <a:r>
              <a:rPr lang="en-US" altLang="zh-CN" dirty="0" smtClean="0"/>
              <a:t>post</a:t>
            </a:r>
            <a:endParaRPr lang="en-US" dirty="0" smtClean="0"/>
          </a:p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r>
              <a:rPr lang="en-US" altLang="zh-CN" dirty="0" smtClean="0"/>
              <a:t>Look</a:t>
            </a:r>
            <a:r>
              <a:rPr lang="zh-CN" altLang="en-US" dirty="0" smtClean="0"/>
              <a:t> </a:t>
            </a:r>
            <a:r>
              <a:rPr lang="en-US" altLang="zh-CN" dirty="0" smtClean="0"/>
              <a:t>up</a:t>
            </a:r>
            <a:r>
              <a:rPr lang="zh-CN" altLang="en-US" dirty="0" smtClean="0"/>
              <a:t> </a:t>
            </a:r>
            <a:r>
              <a:rPr lang="en-US" altLang="zh-CN" dirty="0" smtClean="0"/>
              <a:t>friends</a:t>
            </a:r>
          </a:p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r>
              <a:rPr lang="en-US" altLang="zh-CN" dirty="0" smtClean="0"/>
              <a:t>View</a:t>
            </a:r>
            <a:r>
              <a:rPr lang="zh-CN" altLang="en-US" dirty="0" smtClean="0"/>
              <a:t> </a:t>
            </a:r>
            <a:r>
              <a:rPr lang="en-US" altLang="zh-CN" dirty="0" smtClean="0"/>
              <a:t>recently</a:t>
            </a:r>
            <a:r>
              <a:rPr lang="zh-CN" altLang="en-US" dirty="0" smtClean="0"/>
              <a:t> </a:t>
            </a:r>
            <a:r>
              <a:rPr lang="en-US" altLang="zh-CN" dirty="0" smtClean="0"/>
              <a:t>photos</a:t>
            </a:r>
          </a:p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r>
              <a:rPr lang="en-US" altLang="zh-CN" dirty="0" smtClean="0"/>
              <a:t>Add</a:t>
            </a:r>
            <a:r>
              <a:rPr lang="zh-CN" altLang="en-US" dirty="0" smtClean="0"/>
              <a:t> </a:t>
            </a:r>
            <a:r>
              <a:rPr lang="en-US" altLang="zh-CN" dirty="0" smtClean="0"/>
              <a:t>comments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5877" y="1259253"/>
            <a:ext cx="8134350" cy="4578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97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椭圆 16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1344023" y="448348"/>
            <a:ext cx="353949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Web Site Preview – Friend</a:t>
            </a:r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page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16524" y="2180585"/>
            <a:ext cx="33293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r>
              <a:rPr lang="en-US" altLang="zh-CN" dirty="0" smtClean="0"/>
              <a:t>Add</a:t>
            </a:r>
            <a:r>
              <a:rPr lang="zh-CN" altLang="en-US" dirty="0" smtClean="0"/>
              <a:t> </a:t>
            </a:r>
            <a:r>
              <a:rPr lang="en-US" altLang="zh-CN" dirty="0" smtClean="0"/>
              <a:t>or</a:t>
            </a:r>
            <a:r>
              <a:rPr lang="zh-CN" altLang="en-US" dirty="0" smtClean="0"/>
              <a:t> </a:t>
            </a:r>
            <a:r>
              <a:rPr lang="en-US" altLang="zh-CN" dirty="0" smtClean="0"/>
              <a:t>Delete</a:t>
            </a:r>
            <a:r>
              <a:rPr lang="zh-CN" altLang="en-US" dirty="0" smtClean="0"/>
              <a:t> </a:t>
            </a:r>
            <a:r>
              <a:rPr lang="en-US" altLang="zh-CN" dirty="0" smtClean="0"/>
              <a:t>friend</a:t>
            </a:r>
          </a:p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r>
              <a:rPr lang="en-US" altLang="zh-CN" dirty="0" smtClean="0"/>
              <a:t>Send</a:t>
            </a:r>
            <a:r>
              <a:rPr lang="zh-CN" altLang="en-US" dirty="0" smtClean="0"/>
              <a:t> </a:t>
            </a:r>
            <a:r>
              <a:rPr lang="en-US" altLang="zh-CN" dirty="0" smtClean="0"/>
              <a:t>add</a:t>
            </a:r>
            <a:r>
              <a:rPr lang="zh-CN" altLang="en-US" dirty="0" smtClean="0"/>
              <a:t> </a:t>
            </a:r>
            <a:r>
              <a:rPr lang="en-US" altLang="zh-CN" dirty="0" smtClean="0"/>
              <a:t>request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others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1377" y="994076"/>
            <a:ext cx="7927831" cy="4773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555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椭圆 16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1344023" y="448348"/>
            <a:ext cx="383778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Web Site Preview – Friend</a:t>
            </a:r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request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34235" y="2309539"/>
            <a:ext cx="33293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r>
              <a:rPr lang="en-US" altLang="zh-CN" dirty="0" smtClean="0"/>
              <a:t>View request</a:t>
            </a:r>
          </a:p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r>
              <a:rPr lang="en-US" altLang="zh-CN" dirty="0" smtClean="0"/>
              <a:t>Add friend or delete request</a:t>
            </a:r>
            <a:endParaRPr lang="en-US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8585" y="1106722"/>
            <a:ext cx="7502769" cy="5322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654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椭圆 16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1344023" y="448348"/>
            <a:ext cx="342497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Web Site Preview – Photo</a:t>
            </a:r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wall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15108" y="2074985"/>
            <a:ext cx="293076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r>
              <a:rPr lang="en-US" altLang="zh-CN" dirty="0" smtClean="0"/>
              <a:t>A</a:t>
            </a:r>
            <a:r>
              <a:rPr lang="zh-CN" altLang="en-US" dirty="0" smtClean="0"/>
              <a:t> </a:t>
            </a:r>
            <a:r>
              <a:rPr lang="en-US" altLang="zh-CN" dirty="0"/>
              <a:t>P</a:t>
            </a:r>
            <a:r>
              <a:rPr lang="en-US" altLang="zh-CN" dirty="0" smtClean="0"/>
              <a:t>interest-like</a:t>
            </a:r>
            <a:r>
              <a:rPr lang="zh-CN" altLang="en-US" dirty="0" smtClean="0"/>
              <a:t> </a:t>
            </a:r>
            <a:r>
              <a:rPr lang="en-US" altLang="zh-CN" dirty="0" smtClean="0"/>
              <a:t>layout</a:t>
            </a:r>
          </a:p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r>
              <a:rPr lang="en-US" altLang="zh-CN" dirty="0" smtClean="0"/>
              <a:t>Upload</a:t>
            </a:r>
            <a:r>
              <a:rPr lang="zh-CN" altLang="en-US" dirty="0" smtClean="0"/>
              <a:t> </a:t>
            </a:r>
            <a:r>
              <a:rPr lang="en-US" altLang="zh-CN" dirty="0" smtClean="0"/>
              <a:t>Photo</a:t>
            </a:r>
          </a:p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r>
              <a:rPr lang="en-US" altLang="zh-CN" dirty="0" smtClean="0"/>
              <a:t>Focus</a:t>
            </a:r>
            <a:r>
              <a:rPr lang="zh-CN" altLang="en-US" dirty="0" smtClean="0"/>
              <a:t> </a:t>
            </a:r>
            <a:r>
              <a:rPr lang="en-US" altLang="zh-CN" dirty="0" smtClean="0"/>
              <a:t>Photos</a:t>
            </a:r>
          </a:p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r>
              <a:rPr lang="en-US" altLang="zh-CN" dirty="0" smtClean="0"/>
              <a:t>Delete</a:t>
            </a:r>
            <a:r>
              <a:rPr lang="zh-CN" altLang="en-US" dirty="0" smtClean="0"/>
              <a:t> </a:t>
            </a:r>
            <a:r>
              <a:rPr lang="en-US" altLang="zh-CN" dirty="0" smtClean="0"/>
              <a:t>your</a:t>
            </a:r>
            <a:r>
              <a:rPr lang="zh-CN" altLang="en-US" dirty="0" smtClean="0"/>
              <a:t> </a:t>
            </a:r>
            <a:r>
              <a:rPr lang="en-US" altLang="zh-CN" dirty="0" smtClean="0"/>
              <a:t>own</a:t>
            </a:r>
            <a:r>
              <a:rPr lang="zh-CN" altLang="en-US" dirty="0" smtClean="0"/>
              <a:t> </a:t>
            </a:r>
            <a:r>
              <a:rPr lang="en-US" altLang="zh-CN" dirty="0" smtClean="0"/>
              <a:t>photos</a:t>
            </a:r>
          </a:p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endParaRPr lang="en-US" dirty="0" smtClean="0"/>
          </a:p>
        </p:txBody>
      </p:sp>
      <p:pic>
        <p:nvPicPr>
          <p:cNvPr id="7" name="Picture 6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7231" y="1312985"/>
            <a:ext cx="7772400" cy="4841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414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椭圆 16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1344023" y="448348"/>
            <a:ext cx="429047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Web Site Preview – Photo</a:t>
            </a:r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wall</a:t>
            </a:r>
            <a:r>
              <a:rPr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</a:t>
            </a:r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like</a:t>
            </a:r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list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34236" y="2074985"/>
            <a:ext cx="32116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r>
              <a:rPr lang="en-US" altLang="zh-CN" dirty="0" smtClean="0"/>
              <a:t>Add</a:t>
            </a:r>
            <a:r>
              <a:rPr lang="zh-CN" altLang="en-US" dirty="0" smtClean="0"/>
              <a:t> </a:t>
            </a:r>
            <a:r>
              <a:rPr lang="en-US" altLang="zh-CN" dirty="0" smtClean="0"/>
              <a:t>photo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like</a:t>
            </a:r>
          </a:p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r>
              <a:rPr lang="en-US" altLang="zh-CN" dirty="0" smtClean="0"/>
              <a:t>Delete</a:t>
            </a:r>
            <a:r>
              <a:rPr lang="zh-CN" altLang="en-US" dirty="0" smtClean="0"/>
              <a:t> </a:t>
            </a:r>
            <a:r>
              <a:rPr lang="en-US" altLang="zh-CN" dirty="0" smtClean="0"/>
              <a:t>photos</a:t>
            </a:r>
            <a:r>
              <a:rPr lang="zh-CN" altLang="en-US" dirty="0" smtClean="0"/>
              <a:t> </a:t>
            </a:r>
            <a:r>
              <a:rPr lang="en-US" altLang="zh-CN" dirty="0" smtClean="0"/>
              <a:t>from</a:t>
            </a:r>
            <a:r>
              <a:rPr lang="zh-CN" altLang="en-US" dirty="0" smtClean="0"/>
              <a:t> </a:t>
            </a:r>
            <a:r>
              <a:rPr lang="en-US" altLang="zh-CN" dirty="0" smtClean="0"/>
              <a:t>like</a:t>
            </a:r>
            <a:r>
              <a:rPr lang="zh-CN" altLang="en-US" dirty="0" smtClean="0"/>
              <a:t> </a:t>
            </a:r>
            <a:r>
              <a:rPr lang="en-US" altLang="zh-CN" dirty="0" smtClean="0"/>
              <a:t>list</a:t>
            </a:r>
          </a:p>
        </p:txBody>
      </p:sp>
      <p:pic>
        <p:nvPicPr>
          <p:cNvPr id="8" name="Picture 7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1724" y="1371601"/>
            <a:ext cx="8112368" cy="4829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904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椭圆 16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1344023" y="448348"/>
            <a:ext cx="300306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Web Site Preview – Search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34236" y="2074985"/>
            <a:ext cx="32116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r>
              <a:rPr lang="en-US" altLang="zh-CN" dirty="0" smtClean="0"/>
              <a:t>Search</a:t>
            </a:r>
            <a:r>
              <a:rPr lang="zh-CN" altLang="en-US" dirty="0" smtClean="0"/>
              <a:t> </a:t>
            </a:r>
            <a:r>
              <a:rPr lang="en-US" altLang="zh-CN" dirty="0" smtClean="0"/>
              <a:t>friends</a:t>
            </a:r>
          </a:p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r>
              <a:rPr lang="en-US" altLang="zh-CN" dirty="0" smtClean="0"/>
              <a:t>Redirect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friend’s</a:t>
            </a:r>
            <a:r>
              <a:rPr lang="zh-CN" altLang="en-US" dirty="0" smtClean="0"/>
              <a:t> </a:t>
            </a:r>
            <a:r>
              <a:rPr lang="en-US" altLang="zh-CN" dirty="0" smtClean="0"/>
              <a:t>page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9293" y="1240430"/>
            <a:ext cx="7661948" cy="5062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088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2491528" y="-738588"/>
            <a:ext cx="15415098" cy="15415098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椭圆 2"/>
          <p:cNvSpPr/>
          <p:nvPr/>
        </p:nvSpPr>
        <p:spPr>
          <a:xfrm>
            <a:off x="-1420238" y="-2632954"/>
            <a:ext cx="7846979" cy="7846979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6271846" y="4032738"/>
            <a:ext cx="4737850" cy="935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dirty="0" smtClean="0">
                <a:solidFill>
                  <a:schemeClr val="bg1"/>
                </a:solidFill>
                <a:latin typeface="Gotham Rounded Medium" panose="02000000000000000000" pitchFamily="50" charset="0"/>
              </a:rPr>
              <a:t>DEMO</a:t>
            </a:r>
            <a:endParaRPr lang="zh-CN" altLang="en-US" sz="5400" dirty="0">
              <a:solidFill>
                <a:schemeClr val="bg1"/>
              </a:solidFill>
              <a:latin typeface="Gotham Rounded Medium" panose="02000000000000000000" pitchFamily="50" charset="0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7637748" y="4919912"/>
            <a:ext cx="4143944" cy="21689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022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椭圆 23"/>
          <p:cNvSpPr/>
          <p:nvPr/>
        </p:nvSpPr>
        <p:spPr>
          <a:xfrm>
            <a:off x="4758074" y="753893"/>
            <a:ext cx="713428" cy="713428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2910172" y="4148747"/>
            <a:ext cx="191910" cy="191910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/>
          <p:cNvSpPr/>
          <p:nvPr/>
        </p:nvSpPr>
        <p:spPr>
          <a:xfrm>
            <a:off x="2216279" y="3422965"/>
            <a:ext cx="952500" cy="95250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2318018" y="3514494"/>
            <a:ext cx="77136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400" b="1" dirty="0" smtClean="0">
                <a:solidFill>
                  <a:schemeClr val="bg1"/>
                </a:solidFill>
              </a:rPr>
              <a:t>01</a:t>
            </a:r>
            <a:endParaRPr lang="zh-CN" altLang="en-US" sz="4400" b="1" dirty="0">
              <a:solidFill>
                <a:schemeClr val="bg1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150615" y="4466994"/>
            <a:ext cx="1002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 smtClean="0">
                <a:latin typeface="+mj-lt"/>
              </a:rPr>
              <a:t>Part one</a:t>
            </a:r>
            <a:endParaRPr lang="zh-CN" altLang="en-US" dirty="0">
              <a:latin typeface="+mj-lt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643662" y="4806004"/>
            <a:ext cx="2016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 smtClean="0"/>
              <a:t>Web</a:t>
            </a:r>
            <a:r>
              <a:rPr lang="zh-CN" altLang="en-US" sz="1200" dirty="0" smtClean="0"/>
              <a:t> </a:t>
            </a:r>
            <a:r>
              <a:rPr lang="en-US" altLang="zh-CN" sz="1200" dirty="0" smtClean="0"/>
              <a:t>Site</a:t>
            </a:r>
            <a:r>
              <a:rPr lang="zh-CN" altLang="en-US" sz="1200" dirty="0" smtClean="0"/>
              <a:t> </a:t>
            </a:r>
            <a:r>
              <a:rPr lang="en-US" altLang="zh-CN" sz="1200" dirty="0" smtClean="0"/>
              <a:t>Overview</a:t>
            </a:r>
            <a:endParaRPr lang="zh-CN" altLang="en-US" sz="1200" dirty="0"/>
          </a:p>
        </p:txBody>
      </p:sp>
      <p:sp>
        <p:nvSpPr>
          <p:cNvPr id="11" name="文本框 10"/>
          <p:cNvSpPr txBox="1"/>
          <p:nvPr/>
        </p:nvSpPr>
        <p:spPr>
          <a:xfrm>
            <a:off x="4514925" y="4448259"/>
            <a:ext cx="986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 smtClean="0">
                <a:latin typeface="+mj-lt"/>
              </a:rPr>
              <a:t>Part two</a:t>
            </a:r>
            <a:endParaRPr lang="zh-CN" altLang="en-US" dirty="0">
              <a:latin typeface="+mj-lt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964126" y="4802212"/>
            <a:ext cx="2016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 smtClean="0"/>
              <a:t>Deploy</a:t>
            </a:r>
            <a:endParaRPr lang="zh-CN" altLang="en-US" sz="1200" dirty="0"/>
          </a:p>
        </p:txBody>
      </p:sp>
      <p:sp>
        <p:nvSpPr>
          <p:cNvPr id="16" name="文本框 15"/>
          <p:cNvSpPr txBox="1"/>
          <p:nvPr/>
        </p:nvSpPr>
        <p:spPr>
          <a:xfrm>
            <a:off x="6736060" y="4462276"/>
            <a:ext cx="11352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 smtClean="0">
                <a:latin typeface="+mj-lt"/>
              </a:rPr>
              <a:t>Part three</a:t>
            </a:r>
            <a:endParaRPr lang="zh-CN" altLang="en-US" dirty="0">
              <a:latin typeface="+mj-lt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6314768" y="4779688"/>
            <a:ext cx="2016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 smtClean="0"/>
              <a:t>Web</a:t>
            </a:r>
            <a:r>
              <a:rPr lang="zh-CN" altLang="en-US" sz="1200" dirty="0" smtClean="0"/>
              <a:t> </a:t>
            </a:r>
            <a:r>
              <a:rPr lang="en-US" altLang="zh-CN" sz="1200" dirty="0" smtClean="0"/>
              <a:t>Site</a:t>
            </a:r>
            <a:r>
              <a:rPr lang="zh-CN" altLang="en-US" sz="1200" dirty="0" smtClean="0"/>
              <a:t> </a:t>
            </a:r>
            <a:r>
              <a:rPr lang="en-US" altLang="zh-CN" sz="1200" smtClean="0"/>
              <a:t>Preview</a:t>
            </a:r>
            <a:endParaRPr lang="zh-CN" altLang="en-US" sz="1200" dirty="0"/>
          </a:p>
        </p:txBody>
      </p:sp>
      <p:sp>
        <p:nvSpPr>
          <p:cNvPr id="21" name="文本框 20"/>
          <p:cNvSpPr txBox="1"/>
          <p:nvPr/>
        </p:nvSpPr>
        <p:spPr>
          <a:xfrm>
            <a:off x="9055229" y="4487361"/>
            <a:ext cx="1026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 smtClean="0">
                <a:latin typeface="+mj-lt"/>
              </a:rPr>
              <a:t>Part four</a:t>
            </a:r>
            <a:endParaRPr lang="zh-CN" altLang="en-US" dirty="0">
              <a:latin typeface="+mj-lt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8560298" y="4802213"/>
            <a:ext cx="2016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 smtClean="0"/>
              <a:t>Web</a:t>
            </a:r>
            <a:r>
              <a:rPr lang="zh-CN" altLang="en-US" sz="1200" dirty="0" smtClean="0"/>
              <a:t> </a:t>
            </a:r>
            <a:r>
              <a:rPr lang="en-US" altLang="zh-CN" sz="1200" dirty="0" smtClean="0"/>
              <a:t>Site</a:t>
            </a:r>
            <a:r>
              <a:rPr lang="zh-CN" altLang="en-US" sz="1200" dirty="0" smtClean="0"/>
              <a:t> </a:t>
            </a:r>
            <a:r>
              <a:rPr lang="en-US" altLang="zh-CN" sz="1200" dirty="0" smtClean="0"/>
              <a:t>Demo</a:t>
            </a:r>
            <a:endParaRPr lang="zh-CN" altLang="en-US" sz="1200" dirty="0"/>
          </a:p>
        </p:txBody>
      </p:sp>
      <p:sp>
        <p:nvSpPr>
          <p:cNvPr id="23" name="椭圆 22"/>
          <p:cNvSpPr/>
          <p:nvPr/>
        </p:nvSpPr>
        <p:spPr>
          <a:xfrm>
            <a:off x="4869180" y="686969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MH_Others_1"/>
          <p:cNvSpPr txBox="1"/>
          <p:nvPr>
            <p:custDataLst>
              <p:tags r:id="rId1"/>
            </p:custDataLst>
          </p:nvPr>
        </p:nvSpPr>
        <p:spPr>
          <a:xfrm>
            <a:off x="4160902" y="1467321"/>
            <a:ext cx="3955467" cy="84793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altLang="zh-CN" sz="4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Contents</a:t>
            </a:r>
            <a:endParaRPr lang="zh-CN" altLang="en-US" sz="4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4495929" y="3441700"/>
            <a:ext cx="952500" cy="952500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4586496" y="3533229"/>
            <a:ext cx="77136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400" b="1" dirty="0" smtClean="0">
                <a:solidFill>
                  <a:schemeClr val="bg1"/>
                </a:solidFill>
              </a:rPr>
              <a:t>02</a:t>
            </a:r>
            <a:endParaRPr lang="zh-CN" altLang="en-US" sz="4400" b="1" dirty="0">
              <a:solidFill>
                <a:schemeClr val="bg1"/>
              </a:solidFill>
            </a:endParaRPr>
          </a:p>
        </p:txBody>
      </p:sp>
      <p:sp>
        <p:nvSpPr>
          <p:cNvPr id="33" name="椭圆 32"/>
          <p:cNvSpPr/>
          <p:nvPr/>
        </p:nvSpPr>
        <p:spPr>
          <a:xfrm>
            <a:off x="5203969" y="4148747"/>
            <a:ext cx="191910" cy="19191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6775579" y="3441700"/>
            <a:ext cx="952500" cy="95250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6837323" y="3533229"/>
            <a:ext cx="77136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400" b="1" dirty="0" smtClean="0">
                <a:solidFill>
                  <a:schemeClr val="bg1"/>
                </a:solidFill>
              </a:rPr>
              <a:t>03</a:t>
            </a:r>
            <a:endParaRPr lang="zh-CN" altLang="en-US" sz="4400" b="1" dirty="0">
              <a:solidFill>
                <a:schemeClr val="bg1"/>
              </a:solidFill>
            </a:endParaRPr>
          </a:p>
        </p:txBody>
      </p:sp>
      <p:sp>
        <p:nvSpPr>
          <p:cNvPr id="34" name="椭圆 33"/>
          <p:cNvSpPr/>
          <p:nvPr/>
        </p:nvSpPr>
        <p:spPr>
          <a:xfrm>
            <a:off x="7516801" y="4148747"/>
            <a:ext cx="191910" cy="191910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9055229" y="3416616"/>
            <a:ext cx="952500" cy="952500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9145796" y="3508145"/>
            <a:ext cx="77136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400" b="1" dirty="0" smtClean="0">
                <a:solidFill>
                  <a:schemeClr val="bg1"/>
                </a:solidFill>
              </a:rPr>
              <a:t>04</a:t>
            </a:r>
            <a:endParaRPr lang="zh-CN" altLang="en-US" sz="4400" b="1" dirty="0">
              <a:solidFill>
                <a:schemeClr val="bg1"/>
              </a:solidFill>
            </a:endParaRPr>
          </a:p>
        </p:txBody>
      </p:sp>
      <p:sp>
        <p:nvSpPr>
          <p:cNvPr id="35" name="椭圆 34"/>
          <p:cNvSpPr/>
          <p:nvPr/>
        </p:nvSpPr>
        <p:spPr>
          <a:xfrm>
            <a:off x="9770535" y="4148747"/>
            <a:ext cx="191910" cy="19191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902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970536" y="2069306"/>
            <a:ext cx="170110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</a:rPr>
              <a:t>Lorem </a:t>
            </a:r>
            <a:r>
              <a:rPr lang="en-US" altLang="zh-CN" sz="2000" b="1" dirty="0" smtClean="0">
                <a:solidFill>
                  <a:schemeClr val="bg1"/>
                </a:solidFill>
              </a:rPr>
              <a:t>ipsum</a:t>
            </a:r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559967" y="2069306"/>
            <a:ext cx="170110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</a:rPr>
              <a:t>Lorem </a:t>
            </a:r>
            <a:r>
              <a:rPr lang="en-US" altLang="zh-CN" sz="2000" b="1" dirty="0" smtClean="0">
                <a:solidFill>
                  <a:schemeClr val="bg1"/>
                </a:solidFill>
              </a:rPr>
              <a:t>ipsum</a:t>
            </a:r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970536" y="3996700"/>
            <a:ext cx="170110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</a:rPr>
              <a:t>Lorem </a:t>
            </a:r>
            <a:r>
              <a:rPr lang="en-US" altLang="zh-CN" sz="2000" b="1" dirty="0" smtClean="0">
                <a:solidFill>
                  <a:schemeClr val="bg1"/>
                </a:solidFill>
              </a:rPr>
              <a:t>ipsum</a:t>
            </a:r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6559967" y="3996700"/>
            <a:ext cx="170110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</a:rPr>
              <a:t>Lorem </a:t>
            </a:r>
            <a:r>
              <a:rPr lang="en-US" altLang="zh-CN" sz="2000" b="1" dirty="0" smtClean="0">
                <a:solidFill>
                  <a:schemeClr val="bg1"/>
                </a:solidFill>
              </a:rPr>
              <a:t>ipsum</a:t>
            </a:r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1344023" y="448348"/>
            <a:ext cx="339535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Web</a:t>
            </a:r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Site</a:t>
            </a:r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Overview - Structure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0100" y="1346200"/>
            <a:ext cx="8051800" cy="416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437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970536" y="2069306"/>
            <a:ext cx="170110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</a:rPr>
              <a:t>Lorem </a:t>
            </a:r>
            <a:r>
              <a:rPr lang="en-US" altLang="zh-CN" sz="2000" b="1" dirty="0" smtClean="0">
                <a:solidFill>
                  <a:schemeClr val="bg1"/>
                </a:solidFill>
              </a:rPr>
              <a:t>ipsum</a:t>
            </a:r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559967" y="2069306"/>
            <a:ext cx="170110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</a:rPr>
              <a:t>Lorem </a:t>
            </a:r>
            <a:r>
              <a:rPr lang="en-US" altLang="zh-CN" sz="2000" b="1" dirty="0" smtClean="0">
                <a:solidFill>
                  <a:schemeClr val="bg1"/>
                </a:solidFill>
              </a:rPr>
              <a:t>ipsum</a:t>
            </a:r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970536" y="3996700"/>
            <a:ext cx="170110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</a:rPr>
              <a:t>Lorem </a:t>
            </a:r>
            <a:r>
              <a:rPr lang="en-US" altLang="zh-CN" sz="2000" b="1" dirty="0" smtClean="0">
                <a:solidFill>
                  <a:schemeClr val="bg1"/>
                </a:solidFill>
              </a:rPr>
              <a:t>ipsum</a:t>
            </a:r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6559967" y="3996700"/>
            <a:ext cx="170110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</a:rPr>
              <a:t>Lorem </a:t>
            </a:r>
            <a:r>
              <a:rPr lang="en-US" altLang="zh-CN" sz="2000" b="1" dirty="0" smtClean="0">
                <a:solidFill>
                  <a:schemeClr val="bg1"/>
                </a:solidFill>
              </a:rPr>
              <a:t>ipsum</a:t>
            </a:r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1344023" y="448348"/>
            <a:ext cx="345203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Web</a:t>
            </a:r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Site</a:t>
            </a:r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Overview </a:t>
            </a:r>
            <a:r>
              <a:rPr lang="en-US" altLang="zh-CN" sz="2000" b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- Workflow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1" name="Picture 10" descr="C:\Users\Alex\AppData\Local\Microsoft\Windows\INetCacheContent.Word\Untitled Diagram for final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6820" y="1920825"/>
            <a:ext cx="9404387" cy="383520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2790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811369" y="1899633"/>
            <a:ext cx="5067837" cy="1506829"/>
          </a:xfrm>
          <a:prstGeom prst="rect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811369" y="3774604"/>
            <a:ext cx="5067837" cy="1506829"/>
          </a:xfrm>
          <a:prstGeom prst="rect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6304209" y="3774604"/>
            <a:ext cx="5067837" cy="1506829"/>
          </a:xfrm>
          <a:prstGeom prst="rect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6304209" y="1899633"/>
            <a:ext cx="5067837" cy="1506829"/>
          </a:xfrm>
          <a:prstGeom prst="rect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970536" y="2516724"/>
            <a:ext cx="44707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>
                <a:solidFill>
                  <a:schemeClr val="bg1"/>
                </a:solidFill>
              </a:rPr>
              <a:t>Apache</a:t>
            </a:r>
            <a:r>
              <a:rPr lang="zh-CN" altLang="en-US" sz="1200" dirty="0" smtClean="0">
                <a:solidFill>
                  <a:schemeClr val="bg1"/>
                </a:solidFill>
              </a:rPr>
              <a:t> </a:t>
            </a:r>
            <a:r>
              <a:rPr lang="en-US" altLang="zh-CN" sz="1200" dirty="0" smtClean="0">
                <a:solidFill>
                  <a:schemeClr val="bg1"/>
                </a:solidFill>
              </a:rPr>
              <a:t>Tomcat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970536" y="2069306"/>
            <a:ext cx="87049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solidFill>
                  <a:schemeClr val="bg1"/>
                </a:solidFill>
              </a:rPr>
              <a:t>Server</a:t>
            </a:r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602733" y="2532458"/>
            <a:ext cx="44707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>
                <a:solidFill>
                  <a:schemeClr val="bg1"/>
                </a:solidFill>
              </a:rPr>
              <a:t>Language:</a:t>
            </a:r>
            <a:r>
              <a:rPr lang="zh-CN" altLang="en-US" sz="1200" dirty="0" smtClean="0">
                <a:solidFill>
                  <a:schemeClr val="bg1"/>
                </a:solidFill>
              </a:rPr>
              <a:t> </a:t>
            </a:r>
            <a:r>
              <a:rPr lang="en-US" altLang="zh-CN" sz="1200" dirty="0" smtClean="0">
                <a:solidFill>
                  <a:schemeClr val="bg1"/>
                </a:solidFill>
              </a:rPr>
              <a:t>HTML5,</a:t>
            </a:r>
            <a:r>
              <a:rPr lang="zh-CN" altLang="en-US" sz="1200" dirty="0" smtClean="0">
                <a:solidFill>
                  <a:schemeClr val="bg1"/>
                </a:solidFill>
              </a:rPr>
              <a:t> </a:t>
            </a:r>
            <a:r>
              <a:rPr lang="en-US" altLang="zh-CN" sz="1200" dirty="0" smtClean="0">
                <a:solidFill>
                  <a:schemeClr val="bg1"/>
                </a:solidFill>
              </a:rPr>
              <a:t>CSS3,</a:t>
            </a:r>
            <a:r>
              <a:rPr lang="zh-CN" altLang="en-US" sz="1200" dirty="0" smtClean="0">
                <a:solidFill>
                  <a:schemeClr val="bg1"/>
                </a:solidFill>
              </a:rPr>
              <a:t> </a:t>
            </a:r>
            <a:r>
              <a:rPr lang="en-US" altLang="zh-CN" sz="1200" dirty="0" smtClean="0">
                <a:solidFill>
                  <a:schemeClr val="bg1"/>
                </a:solidFill>
              </a:rPr>
              <a:t>JavaScript</a:t>
            </a:r>
          </a:p>
          <a:p>
            <a:r>
              <a:rPr lang="en-US" altLang="zh-CN" sz="1200" dirty="0" smtClean="0">
                <a:solidFill>
                  <a:schemeClr val="bg1"/>
                </a:solidFill>
              </a:rPr>
              <a:t>Library:</a:t>
            </a:r>
            <a:r>
              <a:rPr lang="zh-CN" altLang="en-US" sz="1200" dirty="0" smtClean="0">
                <a:solidFill>
                  <a:schemeClr val="bg1"/>
                </a:solidFill>
              </a:rPr>
              <a:t> </a:t>
            </a:r>
            <a:r>
              <a:rPr lang="en-US" altLang="zh-CN" sz="1200" dirty="0" smtClean="0">
                <a:solidFill>
                  <a:schemeClr val="bg1"/>
                </a:solidFill>
              </a:rPr>
              <a:t>JQuery3</a:t>
            </a:r>
          </a:p>
          <a:p>
            <a:r>
              <a:rPr lang="en-US" altLang="zh-CN" sz="1200" dirty="0" smtClean="0">
                <a:solidFill>
                  <a:schemeClr val="bg1"/>
                </a:solidFill>
              </a:rPr>
              <a:t>Framework:</a:t>
            </a:r>
            <a:r>
              <a:rPr lang="zh-CN" altLang="en-US" sz="1200" dirty="0" smtClean="0">
                <a:solidFill>
                  <a:schemeClr val="bg1"/>
                </a:solidFill>
              </a:rPr>
              <a:t> </a:t>
            </a:r>
            <a:r>
              <a:rPr lang="en-US" altLang="zh-CN" sz="1200" dirty="0" smtClean="0">
                <a:solidFill>
                  <a:schemeClr val="bg1"/>
                </a:solidFill>
              </a:rPr>
              <a:t>Bootstrap3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559967" y="2069306"/>
            <a:ext cx="121001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solidFill>
                  <a:schemeClr val="bg1"/>
                </a:solidFill>
              </a:rPr>
              <a:t>Front</a:t>
            </a:r>
            <a:r>
              <a:rPr lang="zh-CN" altLang="en-US" sz="2000" b="1" dirty="0" smtClean="0">
                <a:solidFill>
                  <a:schemeClr val="bg1"/>
                </a:solidFill>
              </a:rPr>
              <a:t> </a:t>
            </a:r>
            <a:r>
              <a:rPr lang="en-US" altLang="zh-CN" sz="2000" b="1" dirty="0" smtClean="0">
                <a:solidFill>
                  <a:schemeClr val="bg1"/>
                </a:solidFill>
              </a:rPr>
              <a:t>End</a:t>
            </a:r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970536" y="4457637"/>
            <a:ext cx="44707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>
                <a:solidFill>
                  <a:schemeClr val="bg1"/>
                </a:solidFill>
              </a:rPr>
              <a:t>Database:</a:t>
            </a:r>
            <a:r>
              <a:rPr lang="zh-CN" altLang="en-US" sz="1200" dirty="0" smtClean="0">
                <a:solidFill>
                  <a:schemeClr val="bg1"/>
                </a:solidFill>
              </a:rPr>
              <a:t> </a:t>
            </a:r>
            <a:r>
              <a:rPr lang="en-US" altLang="zh-CN" sz="1200" dirty="0">
                <a:solidFill>
                  <a:schemeClr val="bg1"/>
                </a:solidFill>
              </a:rPr>
              <a:t>M</a:t>
            </a:r>
            <a:r>
              <a:rPr lang="en-US" altLang="zh-CN" sz="1200" dirty="0" smtClean="0">
                <a:solidFill>
                  <a:schemeClr val="bg1"/>
                </a:solidFill>
              </a:rPr>
              <a:t>ySQL</a:t>
            </a:r>
            <a:r>
              <a:rPr lang="zh-CN" altLang="en-US" sz="1200" dirty="0" smtClean="0">
                <a:solidFill>
                  <a:schemeClr val="bg1"/>
                </a:solidFill>
              </a:rPr>
              <a:t> </a:t>
            </a:r>
            <a:r>
              <a:rPr lang="en-US" altLang="zh-CN" sz="1200" dirty="0" smtClean="0">
                <a:solidFill>
                  <a:schemeClr val="bg1"/>
                </a:solidFill>
              </a:rPr>
              <a:t>(AWS</a:t>
            </a:r>
            <a:r>
              <a:rPr lang="zh-CN" altLang="en-US" sz="1200" dirty="0" smtClean="0">
                <a:solidFill>
                  <a:schemeClr val="bg1"/>
                </a:solidFill>
              </a:rPr>
              <a:t> </a:t>
            </a:r>
            <a:r>
              <a:rPr lang="en-US" altLang="zh-CN" sz="1200" dirty="0" smtClean="0">
                <a:solidFill>
                  <a:schemeClr val="bg1"/>
                </a:solidFill>
              </a:rPr>
              <a:t>RDS)</a:t>
            </a:r>
          </a:p>
          <a:p>
            <a:r>
              <a:rPr lang="en-US" altLang="zh-CN" sz="1200" dirty="0" smtClean="0">
                <a:solidFill>
                  <a:schemeClr val="bg1"/>
                </a:solidFill>
              </a:rPr>
              <a:t>Storage:</a:t>
            </a:r>
            <a:r>
              <a:rPr lang="zh-CN" altLang="en-US" sz="1200" dirty="0" smtClean="0">
                <a:solidFill>
                  <a:schemeClr val="bg1"/>
                </a:solidFill>
              </a:rPr>
              <a:t> </a:t>
            </a:r>
            <a:r>
              <a:rPr lang="en-US" altLang="zh-CN" sz="1200" dirty="0" smtClean="0">
                <a:solidFill>
                  <a:schemeClr val="bg1"/>
                </a:solidFill>
              </a:rPr>
              <a:t>AWS</a:t>
            </a:r>
            <a:r>
              <a:rPr lang="zh-CN" altLang="en-US" sz="1200" dirty="0" smtClean="0">
                <a:solidFill>
                  <a:schemeClr val="bg1"/>
                </a:solidFill>
              </a:rPr>
              <a:t> </a:t>
            </a:r>
            <a:r>
              <a:rPr lang="en-US" altLang="zh-CN" sz="1200" dirty="0" smtClean="0">
                <a:solidFill>
                  <a:schemeClr val="bg1"/>
                </a:solidFill>
              </a:rPr>
              <a:t>S3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970536" y="3996700"/>
            <a:ext cx="250536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solidFill>
                  <a:schemeClr val="bg1"/>
                </a:solidFill>
              </a:rPr>
              <a:t>Database</a:t>
            </a:r>
            <a:r>
              <a:rPr lang="zh-CN" altLang="en-US" sz="2000" b="1" dirty="0" smtClean="0">
                <a:solidFill>
                  <a:schemeClr val="bg1"/>
                </a:solidFill>
              </a:rPr>
              <a:t> </a:t>
            </a:r>
            <a:r>
              <a:rPr lang="en-US" altLang="zh-CN" sz="2000" b="1" dirty="0" smtClean="0">
                <a:solidFill>
                  <a:schemeClr val="bg1"/>
                </a:solidFill>
              </a:rPr>
              <a:t>and</a:t>
            </a:r>
            <a:r>
              <a:rPr lang="zh-CN" altLang="en-US" sz="2000" b="1" dirty="0" smtClean="0">
                <a:solidFill>
                  <a:schemeClr val="bg1"/>
                </a:solidFill>
              </a:rPr>
              <a:t> </a:t>
            </a:r>
            <a:r>
              <a:rPr lang="en-US" altLang="zh-CN" sz="2000" b="1" dirty="0" smtClean="0">
                <a:solidFill>
                  <a:schemeClr val="bg1"/>
                </a:solidFill>
              </a:rPr>
              <a:t>Storage</a:t>
            </a:r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6559967" y="4444118"/>
            <a:ext cx="44707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>
                <a:solidFill>
                  <a:schemeClr val="bg1"/>
                </a:solidFill>
              </a:rPr>
              <a:t>PHP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6559967" y="3996700"/>
            <a:ext cx="108504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solidFill>
                  <a:schemeClr val="bg1"/>
                </a:solidFill>
              </a:rPr>
              <a:t>Backend</a:t>
            </a:r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1344023" y="448348"/>
            <a:ext cx="221034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Web</a:t>
            </a:r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Site</a:t>
            </a:r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Overview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8807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1348033" y="3893270"/>
            <a:ext cx="9521072" cy="0"/>
          </a:xfrm>
          <a:prstGeom prst="line">
            <a:avLst/>
          </a:prstGeom>
          <a:noFill/>
          <a:ln w="12700">
            <a:solidFill>
              <a:srgbClr val="48A2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" name="椭圆 2"/>
          <p:cNvSpPr/>
          <p:nvPr/>
        </p:nvSpPr>
        <p:spPr>
          <a:xfrm>
            <a:off x="1253765" y="3799002"/>
            <a:ext cx="188536" cy="188536"/>
          </a:xfrm>
          <a:prstGeom prst="ellipse">
            <a:avLst/>
          </a:prstGeom>
          <a:solidFill>
            <a:srgbClr val="48A2A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 flipV="1">
            <a:off x="4405976" y="3815457"/>
            <a:ext cx="173883" cy="150608"/>
          </a:xfrm>
          <a:prstGeom prst="ellipse">
            <a:avLst/>
          </a:prstGeom>
          <a:solidFill>
            <a:srgbClr val="48A2A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7181252" y="3800253"/>
            <a:ext cx="188536" cy="188536"/>
          </a:xfrm>
          <a:prstGeom prst="ellipse">
            <a:avLst/>
          </a:prstGeom>
          <a:solidFill>
            <a:srgbClr val="48A2A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连接符 8"/>
          <p:cNvCxnSpPr>
            <a:stCxn id="3" idx="0"/>
          </p:cNvCxnSpPr>
          <p:nvPr/>
        </p:nvCxnSpPr>
        <p:spPr>
          <a:xfrm flipV="1">
            <a:off x="1348033" y="2336162"/>
            <a:ext cx="0" cy="1462840"/>
          </a:xfrm>
          <a:prstGeom prst="line">
            <a:avLst/>
          </a:prstGeom>
          <a:noFill/>
          <a:ln w="12700">
            <a:solidFill>
              <a:srgbClr val="6C92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" name="直接连接符 10"/>
          <p:cNvCxnSpPr/>
          <p:nvPr/>
        </p:nvCxnSpPr>
        <p:spPr>
          <a:xfrm flipH="1" flipV="1">
            <a:off x="7262002" y="2397402"/>
            <a:ext cx="1" cy="1493359"/>
          </a:xfrm>
          <a:prstGeom prst="line">
            <a:avLst/>
          </a:prstGeom>
          <a:noFill/>
          <a:ln w="12700">
            <a:solidFill>
              <a:srgbClr val="6C92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" name="直接连接符 13"/>
          <p:cNvCxnSpPr/>
          <p:nvPr/>
        </p:nvCxnSpPr>
        <p:spPr>
          <a:xfrm flipH="1" flipV="1">
            <a:off x="4492917" y="3966065"/>
            <a:ext cx="6191" cy="1345362"/>
          </a:xfrm>
          <a:prstGeom prst="line">
            <a:avLst/>
          </a:prstGeom>
          <a:noFill/>
          <a:ln w="12700">
            <a:solidFill>
              <a:srgbClr val="6C92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5" name="矩形 14"/>
          <p:cNvSpPr/>
          <p:nvPr/>
        </p:nvSpPr>
        <p:spPr>
          <a:xfrm>
            <a:off x="1453867" y="2087893"/>
            <a:ext cx="25718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 smtClean="0">
                <a:solidFill>
                  <a:srgbClr val="48A2A0"/>
                </a:solidFill>
                <a:effectLst/>
                <a:ea typeface="Calibri" panose="020F0502020204030204" pitchFamily="34" charset="0"/>
              </a:rPr>
              <a:t>AWS</a:t>
            </a:r>
            <a:r>
              <a:rPr lang="zh-CN" altLang="en-US" sz="2400" dirty="0" smtClean="0">
                <a:solidFill>
                  <a:srgbClr val="48A2A0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US" altLang="zh-CN" sz="2400" dirty="0" smtClean="0">
                <a:solidFill>
                  <a:srgbClr val="48A2A0"/>
                </a:solidFill>
                <a:ea typeface="Calibri" panose="020F0502020204030204" pitchFamily="34" charset="0"/>
              </a:rPr>
              <a:t>RDS</a:t>
            </a:r>
            <a:endParaRPr lang="en-US" altLang="zh-CN" sz="2400" dirty="0">
              <a:solidFill>
                <a:srgbClr val="48A2A0"/>
              </a:solidFill>
              <a:effectLst/>
              <a:ea typeface="Calibri" panose="020F0502020204030204" pitchFamily="34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453867" y="2599640"/>
            <a:ext cx="276187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/>
              <a:t>Easy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configure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manage.</a:t>
            </a:r>
          </a:p>
          <a:p>
            <a:r>
              <a:rPr lang="en-US" altLang="zh-CN" dirty="0" smtClean="0"/>
              <a:t>A</a:t>
            </a:r>
            <a:r>
              <a:rPr lang="zh-CN" altLang="en-US" dirty="0" smtClean="0"/>
              <a:t> </a:t>
            </a:r>
            <a:r>
              <a:rPr lang="en-US" altLang="zh-CN" dirty="0" smtClean="0"/>
              <a:t>more</a:t>
            </a:r>
            <a:r>
              <a:rPr lang="zh-CN" altLang="en-US" dirty="0" smtClean="0"/>
              <a:t> </a:t>
            </a:r>
            <a:r>
              <a:rPr lang="en-US" altLang="zh-CN" dirty="0" smtClean="0"/>
              <a:t>convenient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efficient</a:t>
            </a:r>
            <a:r>
              <a:rPr lang="zh-CN" altLang="en-US" dirty="0" smtClean="0"/>
              <a:t> </a:t>
            </a:r>
            <a:r>
              <a:rPr lang="en-US" altLang="zh-CN" dirty="0" smtClean="0"/>
              <a:t>way</a:t>
            </a:r>
            <a:r>
              <a:rPr lang="zh-CN" altLang="en-US" dirty="0" smtClean="0"/>
              <a:t> </a:t>
            </a:r>
            <a:r>
              <a:rPr lang="en-US" altLang="zh-CN" dirty="0" smtClean="0"/>
              <a:t>for</a:t>
            </a:r>
            <a:r>
              <a:rPr lang="zh-CN" altLang="en-US" dirty="0" smtClean="0"/>
              <a:t> </a:t>
            </a:r>
            <a:r>
              <a:rPr lang="en-US" altLang="zh-CN" dirty="0" smtClean="0"/>
              <a:t>team</a:t>
            </a:r>
            <a:r>
              <a:rPr lang="zh-CN" altLang="en-US" dirty="0" smtClean="0"/>
              <a:t> </a:t>
            </a:r>
            <a:r>
              <a:rPr lang="en-US" altLang="zh-CN" dirty="0" smtClean="0"/>
              <a:t>work.</a:t>
            </a:r>
            <a:endParaRPr lang="en-US" dirty="0"/>
          </a:p>
        </p:txBody>
      </p:sp>
      <p:sp>
        <p:nvSpPr>
          <p:cNvPr id="19" name="矩形 18"/>
          <p:cNvSpPr/>
          <p:nvPr/>
        </p:nvSpPr>
        <p:spPr>
          <a:xfrm>
            <a:off x="7452008" y="2336162"/>
            <a:ext cx="223188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 smtClean="0">
                <a:solidFill>
                  <a:srgbClr val="48A2A0"/>
                </a:solidFill>
                <a:effectLst/>
                <a:ea typeface="Calibri" panose="020F0502020204030204" pitchFamily="34" charset="0"/>
              </a:rPr>
              <a:t>Elastic</a:t>
            </a:r>
            <a:r>
              <a:rPr lang="zh-CN" altLang="en-US" sz="2400" dirty="0" smtClean="0">
                <a:solidFill>
                  <a:srgbClr val="48A2A0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US" altLang="zh-CN" sz="2400" dirty="0" smtClean="0">
                <a:solidFill>
                  <a:srgbClr val="48A2A0"/>
                </a:solidFill>
                <a:effectLst/>
                <a:ea typeface="Calibri" panose="020F0502020204030204" pitchFamily="34" charset="0"/>
              </a:rPr>
              <a:t>Beanstalk</a:t>
            </a:r>
            <a:endParaRPr lang="en-US" altLang="zh-CN" sz="2400" dirty="0">
              <a:solidFill>
                <a:srgbClr val="48A2A0"/>
              </a:solidFill>
              <a:effectLst/>
              <a:ea typeface="Calibri" panose="020F0502020204030204" pitchFamily="34" charset="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7452008" y="2875640"/>
            <a:ext cx="259504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Web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application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Deployment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4658306" y="4018843"/>
            <a:ext cx="238393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 smtClean="0">
                <a:solidFill>
                  <a:srgbClr val="48A2A0"/>
                </a:solidFill>
                <a:ea typeface="Calibri" panose="020F0502020204030204" pitchFamily="34" charset="0"/>
              </a:rPr>
              <a:t>AWS</a:t>
            </a:r>
            <a:r>
              <a:rPr lang="zh-CN" altLang="en-US" sz="2400" dirty="0" smtClean="0">
                <a:solidFill>
                  <a:srgbClr val="48A2A0"/>
                </a:solidFill>
                <a:ea typeface="Calibri" panose="020F0502020204030204" pitchFamily="34" charset="0"/>
              </a:rPr>
              <a:t> </a:t>
            </a:r>
            <a:r>
              <a:rPr lang="en-US" altLang="zh-CN" sz="2400" dirty="0" smtClean="0">
                <a:solidFill>
                  <a:srgbClr val="48A2A0"/>
                </a:solidFill>
                <a:ea typeface="Calibri" panose="020F0502020204030204" pitchFamily="34" charset="0"/>
              </a:rPr>
              <a:t>S3</a:t>
            </a:r>
            <a:endParaRPr lang="en-US" altLang="zh-CN" sz="2400" dirty="0">
              <a:solidFill>
                <a:srgbClr val="48A2A0"/>
              </a:solidFill>
              <a:effectLst/>
              <a:ea typeface="Calibri" panose="020F0502020204030204" pitchFamily="34" charset="0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4658306" y="4480508"/>
            <a:ext cx="3043508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a </a:t>
            </a:r>
            <a:r>
              <a:rPr lang="en-US" altLang="zh-CN" dirty="0" smtClean="0"/>
              <a:t>storage</a:t>
            </a:r>
            <a:r>
              <a:rPr lang="zh-CN" altLang="en-US" dirty="0" smtClean="0"/>
              <a:t> </a:t>
            </a:r>
            <a:r>
              <a:rPr lang="en-US" altLang="zh-CN" dirty="0" smtClean="0"/>
              <a:t>service</a:t>
            </a:r>
            <a:r>
              <a:rPr lang="zh-CN" altLang="en-US" dirty="0" smtClean="0"/>
              <a:t> </a:t>
            </a:r>
            <a:r>
              <a:rPr lang="en-US" altLang="zh-CN" dirty="0" smtClean="0"/>
              <a:t>for</a:t>
            </a:r>
            <a:r>
              <a:rPr lang="zh-CN" altLang="en-US" dirty="0" smtClean="0"/>
              <a:t> </a:t>
            </a:r>
            <a:r>
              <a:rPr lang="en-US" altLang="zh-CN" dirty="0" smtClean="0"/>
              <a:t>store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retrieve</a:t>
            </a:r>
            <a:r>
              <a:rPr lang="zh-CN" altLang="en-US" dirty="0" smtClean="0"/>
              <a:t> </a:t>
            </a:r>
            <a:r>
              <a:rPr lang="en-US" altLang="zh-CN" dirty="0" smtClean="0"/>
              <a:t>data</a:t>
            </a:r>
          </a:p>
          <a:p>
            <a:r>
              <a:rPr lang="en-US" altLang="zh-CN" dirty="0" smtClean="0"/>
              <a:t>A</a:t>
            </a:r>
            <a:r>
              <a:rPr lang="zh-CN" altLang="en-US" dirty="0" smtClean="0"/>
              <a:t> </a:t>
            </a:r>
            <a:r>
              <a:rPr lang="en-US" altLang="zh-CN" dirty="0" smtClean="0"/>
              <a:t>more</a:t>
            </a:r>
            <a:r>
              <a:rPr lang="zh-CN" altLang="en-US" dirty="0" smtClean="0"/>
              <a:t> </a:t>
            </a:r>
            <a:r>
              <a:rPr lang="en-US" altLang="zh-CN" dirty="0" smtClean="0"/>
              <a:t>reasonable</a:t>
            </a:r>
            <a:r>
              <a:rPr lang="zh-CN" altLang="en-US" dirty="0" smtClean="0"/>
              <a:t> </a:t>
            </a:r>
            <a:r>
              <a:rPr lang="en-US" altLang="zh-CN" dirty="0" smtClean="0"/>
              <a:t>strategy</a:t>
            </a:r>
            <a:r>
              <a:rPr lang="zh-CN" altLang="en-US" dirty="0" smtClean="0"/>
              <a:t> </a:t>
            </a:r>
            <a:r>
              <a:rPr lang="en-US" altLang="zh-CN" dirty="0" smtClean="0"/>
              <a:t>for</a:t>
            </a:r>
            <a:r>
              <a:rPr lang="zh-CN" altLang="en-US" dirty="0" smtClean="0"/>
              <a:t> </a:t>
            </a:r>
            <a:r>
              <a:rPr lang="en-US" altLang="zh-CN" dirty="0" smtClean="0"/>
              <a:t>user</a:t>
            </a:r>
            <a:r>
              <a:rPr lang="zh-CN" altLang="en-US" dirty="0" smtClean="0"/>
              <a:t> </a:t>
            </a:r>
            <a:r>
              <a:rPr lang="en-US" altLang="zh-CN" dirty="0" smtClean="0"/>
              <a:t>image</a:t>
            </a:r>
            <a:r>
              <a:rPr lang="zh-CN" altLang="en-US" dirty="0" smtClean="0"/>
              <a:t> </a:t>
            </a:r>
            <a:r>
              <a:rPr lang="en-US" altLang="zh-CN" dirty="0" smtClean="0"/>
              <a:t>store</a:t>
            </a:r>
          </a:p>
          <a:p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3" name="椭圆 32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 34"/>
          <p:cNvSpPr/>
          <p:nvPr/>
        </p:nvSpPr>
        <p:spPr>
          <a:xfrm>
            <a:off x="1344023" y="448348"/>
            <a:ext cx="93519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Deploy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2590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椭圆 16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1344023" y="448348"/>
            <a:ext cx="93519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Deploy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458191" y="2030678"/>
            <a:ext cx="7471255" cy="26108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altLang="zh-CN" sz="2800" dirty="0" smtClean="0"/>
              <a:t>Access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Key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altLang="zh-CN" sz="2800" dirty="0" smtClean="0"/>
              <a:t>Operation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System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altLang="zh-CN" sz="2800" dirty="0" smtClean="0"/>
              <a:t>Database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user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privilege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altLang="zh-CN" sz="2800" dirty="0" smtClean="0"/>
              <a:t>Different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tools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for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database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connection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354703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椭圆 16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1344023" y="448348"/>
            <a:ext cx="330051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Web Site Preview - Validation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8211" y="1106723"/>
            <a:ext cx="6135857" cy="284395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8211" y="4220665"/>
            <a:ext cx="6466241" cy="246390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15108" y="2074985"/>
            <a:ext cx="3929434" cy="1295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dirty="0" smtClean="0"/>
              <a:t>Implemented JQuery validation for front-end validation</a:t>
            </a:r>
            <a:r>
              <a:rPr lang="en-US" altLang="zh-CN" dirty="0" smtClean="0"/>
              <a:t>.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altLang="zh-CN" dirty="0" smtClean="0"/>
              <a:t>Dependable</a:t>
            </a:r>
            <a:r>
              <a:rPr lang="zh-CN" altLang="en-US" dirty="0" smtClean="0"/>
              <a:t> </a:t>
            </a:r>
            <a:r>
              <a:rPr lang="en-US" altLang="zh-CN" dirty="0" smtClean="0"/>
              <a:t>PHP</a:t>
            </a:r>
            <a:r>
              <a:rPr lang="zh-CN" altLang="en-US" dirty="0" smtClean="0"/>
              <a:t> </a:t>
            </a:r>
            <a:r>
              <a:rPr lang="en-US" altLang="zh-CN" dirty="0" smtClean="0"/>
              <a:t>back-end</a:t>
            </a:r>
            <a:r>
              <a:rPr lang="zh-CN" altLang="en-US" dirty="0" smtClean="0"/>
              <a:t> </a:t>
            </a:r>
            <a:r>
              <a:rPr lang="en-US" altLang="zh-CN" dirty="0" smtClean="0"/>
              <a:t>validation.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195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椭圆 16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1344023" y="448348"/>
            <a:ext cx="345389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Web Site Preview – User</a:t>
            </a:r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home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15108" y="2074985"/>
            <a:ext cx="264941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altLang="zh-CN" dirty="0" smtClean="0"/>
              <a:t>Upload</a:t>
            </a:r>
            <a:r>
              <a:rPr lang="zh-CN" altLang="en-US" dirty="0" smtClean="0"/>
              <a:t> </a:t>
            </a:r>
            <a:r>
              <a:rPr lang="en-US" altLang="zh-CN" dirty="0" smtClean="0"/>
              <a:t>post</a:t>
            </a: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altLang="zh-CN" dirty="0" smtClean="0"/>
              <a:t>View</a:t>
            </a:r>
            <a:r>
              <a:rPr lang="zh-CN" altLang="en-US" dirty="0" smtClean="0"/>
              <a:t> </a:t>
            </a:r>
            <a:r>
              <a:rPr lang="en-US" altLang="zh-CN" dirty="0" smtClean="0"/>
              <a:t>friends’</a:t>
            </a:r>
            <a:r>
              <a:rPr lang="zh-CN" altLang="en-US" dirty="0" smtClean="0"/>
              <a:t> </a:t>
            </a:r>
            <a:r>
              <a:rPr lang="en-US" altLang="zh-CN" dirty="0" smtClean="0"/>
              <a:t>posts</a:t>
            </a:r>
          </a:p>
          <a:p>
            <a:pPr marL="285750" indent="-285750">
              <a:buFont typeface="Arial" charset="0"/>
              <a:buChar char="•"/>
            </a:pPr>
            <a:r>
              <a:rPr lang="en-US" altLang="zh-CN" dirty="0" smtClean="0"/>
              <a:t>Check</a:t>
            </a:r>
            <a:r>
              <a:rPr lang="zh-CN" altLang="en-US" dirty="0" smtClean="0"/>
              <a:t> </a:t>
            </a:r>
            <a:r>
              <a:rPr lang="en-US" altLang="zh-CN" dirty="0" smtClean="0"/>
              <a:t>whether</a:t>
            </a:r>
            <a:r>
              <a:rPr lang="zh-CN" altLang="en-US" dirty="0" smtClean="0"/>
              <a:t> </a:t>
            </a:r>
            <a:r>
              <a:rPr lang="en-US" altLang="zh-CN" dirty="0" smtClean="0"/>
              <a:t>friend</a:t>
            </a:r>
            <a:r>
              <a:rPr lang="zh-CN" altLang="en-US" dirty="0" smtClean="0"/>
              <a:t> </a:t>
            </a:r>
            <a:r>
              <a:rPr lang="en-US" altLang="zh-CN" dirty="0" smtClean="0"/>
              <a:t>online</a:t>
            </a:r>
            <a:r>
              <a:rPr lang="zh-CN" altLang="en-US" dirty="0" smtClean="0"/>
              <a:t> </a:t>
            </a:r>
            <a:r>
              <a:rPr lang="en-US" altLang="zh-CN" dirty="0" smtClean="0"/>
              <a:t>or</a:t>
            </a:r>
            <a:r>
              <a:rPr lang="zh-CN" altLang="en-US" dirty="0" smtClean="0"/>
              <a:t> </a:t>
            </a:r>
            <a:r>
              <a:rPr lang="en-US" altLang="zh-CN" dirty="0" smtClean="0"/>
              <a:t>not</a:t>
            </a:r>
          </a:p>
          <a:p>
            <a:pPr marL="285750" indent="-285750">
              <a:buFont typeface="Arial" charset="0"/>
              <a:buChar char="•"/>
            </a:pPr>
            <a:r>
              <a:rPr lang="en-US" altLang="zh-CN" dirty="0" smtClean="0"/>
              <a:t>Pull</a:t>
            </a:r>
            <a:r>
              <a:rPr lang="zh-CN" altLang="en-US" dirty="0" smtClean="0"/>
              <a:t> </a:t>
            </a:r>
            <a:r>
              <a:rPr lang="en-US" altLang="zh-CN" dirty="0" smtClean="0"/>
              <a:t>refresh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load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posts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8439" y="1306147"/>
            <a:ext cx="7945497" cy="4461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056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30141854"/>
  <p:tag name="MH_LIBRARY" val="CONTENTS"/>
  <p:tag name="MH_TYPE" val="OTHERS"/>
  <p:tag name="ID" val="545839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</TotalTime>
  <Words>290</Words>
  <Application>Microsoft Macintosh PowerPoint</Application>
  <PresentationFormat>Widescreen</PresentationFormat>
  <Paragraphs>88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DengXian</vt:lpstr>
      <vt:lpstr>Gotham Rounded Medium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yunlu zhou</dc:creator>
  <cp:lastModifiedBy>yunlu zhou</cp:lastModifiedBy>
  <cp:revision>33</cp:revision>
  <dcterms:created xsi:type="dcterms:W3CDTF">2017-04-20T06:48:08Z</dcterms:created>
  <dcterms:modified xsi:type="dcterms:W3CDTF">2017-04-20T19:12:52Z</dcterms:modified>
</cp:coreProperties>
</file>